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324" r:id="rId4"/>
    <p:sldId id="259" r:id="rId5"/>
    <p:sldId id="260" r:id="rId6"/>
    <p:sldId id="325" r:id="rId7"/>
    <p:sldId id="326" r:id="rId8"/>
    <p:sldId id="263" r:id="rId9"/>
    <p:sldId id="262" r:id="rId10"/>
    <p:sldId id="3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111AC-8A9D-5542-AF87-BB3D1E32312E}" v="1225" dt="2018-07-10T05:05:42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90" d="100"/>
          <a:sy n="90" d="100"/>
        </p:scale>
        <p:origin x="23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Arceneaux" userId="603ff86a-50a6-4408-971b-92904a757af6" providerId="ADAL" clId="{0BE111AC-8A9D-5542-AF87-BB3D1E32312E}"/>
    <pc:docChg chg="undo custSel addSld delSld modSld sldOrd">
      <pc:chgData name="Chris Arceneaux" userId="603ff86a-50a6-4408-971b-92904a757af6" providerId="ADAL" clId="{0BE111AC-8A9D-5542-AF87-BB3D1E32312E}" dt="2018-07-10T05:05:42.900" v="1212" actId="20577"/>
      <pc:docMkLst>
        <pc:docMk/>
      </pc:docMkLst>
      <pc:sldChg chg="addSp delSp modSp">
        <pc:chgData name="Chris Arceneaux" userId="603ff86a-50a6-4408-971b-92904a757af6" providerId="ADAL" clId="{0BE111AC-8A9D-5542-AF87-BB3D1E32312E}" dt="2018-07-10T04:15:54.861" v="185" actId="2711"/>
        <pc:sldMkLst>
          <pc:docMk/>
          <pc:sldMk cId="3178909983" sldId="256"/>
        </pc:sldMkLst>
        <pc:spChg chg="mod">
          <ac:chgData name="Chris Arceneaux" userId="603ff86a-50a6-4408-971b-92904a757af6" providerId="ADAL" clId="{0BE111AC-8A9D-5542-AF87-BB3D1E32312E}" dt="2018-07-10T04:15:54.861" v="185" actId="2711"/>
          <ac:spMkLst>
            <pc:docMk/>
            <pc:sldMk cId="3178909983" sldId="256"/>
            <ac:spMk id="2" creationId="{CF2C60BA-AA6C-4541-A8BB-D025F722A135}"/>
          </ac:spMkLst>
        </pc:spChg>
        <pc:spChg chg="del mod">
          <ac:chgData name="Chris Arceneaux" userId="603ff86a-50a6-4408-971b-92904a757af6" providerId="ADAL" clId="{0BE111AC-8A9D-5542-AF87-BB3D1E32312E}" dt="2018-07-10T03:59:59.768" v="109" actId="478"/>
          <ac:spMkLst>
            <pc:docMk/>
            <pc:sldMk cId="3178909983" sldId="256"/>
            <ac:spMk id="3" creationId="{B4B60EF5-A5A8-2E42-8926-877F815460AF}"/>
          </ac:spMkLst>
        </pc:spChg>
        <pc:picChg chg="add del mod">
          <ac:chgData name="Chris Arceneaux" userId="603ff86a-50a6-4408-971b-92904a757af6" providerId="ADAL" clId="{0BE111AC-8A9D-5542-AF87-BB3D1E32312E}" dt="2018-07-10T04:01:50.082" v="137" actId="478"/>
          <ac:picMkLst>
            <pc:docMk/>
            <pc:sldMk cId="3178909983" sldId="256"/>
            <ac:picMk id="4" creationId="{66981104-D8F9-364D-9818-9DC8F92A9846}"/>
          </ac:picMkLst>
        </pc:picChg>
        <pc:picChg chg="add mod">
          <ac:chgData name="Chris Arceneaux" userId="603ff86a-50a6-4408-971b-92904a757af6" providerId="ADAL" clId="{0BE111AC-8A9D-5542-AF87-BB3D1E32312E}" dt="2018-07-10T04:05:22.291" v="174" actId="1035"/>
          <ac:picMkLst>
            <pc:docMk/>
            <pc:sldMk cId="3178909983" sldId="256"/>
            <ac:picMk id="6" creationId="{ADF165D2-A2E2-464F-8D91-27DAF15B68C6}"/>
          </ac:picMkLst>
        </pc:picChg>
        <pc:picChg chg="add del mod">
          <ac:chgData name="Chris Arceneaux" userId="603ff86a-50a6-4408-971b-92904a757af6" providerId="ADAL" clId="{0BE111AC-8A9D-5542-AF87-BB3D1E32312E}" dt="2018-07-10T04:06:52.806" v="184" actId="478"/>
          <ac:picMkLst>
            <pc:docMk/>
            <pc:sldMk cId="3178909983" sldId="256"/>
            <ac:picMk id="7" creationId="{2FFB7872-40BC-934E-9F84-5DF44E337009}"/>
          </ac:picMkLst>
        </pc:picChg>
        <pc:picChg chg="del">
          <ac:chgData name="Chris Arceneaux" userId="603ff86a-50a6-4408-971b-92904a757af6" providerId="ADAL" clId="{0BE111AC-8A9D-5542-AF87-BB3D1E32312E}" dt="2018-07-10T03:58:57.989" v="1" actId="478"/>
          <ac:picMkLst>
            <pc:docMk/>
            <pc:sldMk cId="3178909983" sldId="256"/>
            <ac:picMk id="1026" creationId="{00000000-0000-0000-0000-000000000000}"/>
          </ac:picMkLst>
        </pc:picChg>
      </pc:sldChg>
      <pc:sldChg chg="del">
        <pc:chgData name="Chris Arceneaux" userId="603ff86a-50a6-4408-971b-92904a757af6" providerId="ADAL" clId="{0BE111AC-8A9D-5542-AF87-BB3D1E32312E}" dt="2018-07-10T04:53:47.883" v="1047" actId="2696"/>
        <pc:sldMkLst>
          <pc:docMk/>
          <pc:sldMk cId="272518803" sldId="257"/>
        </pc:sldMkLst>
      </pc:sldChg>
      <pc:sldChg chg="addSp delSp modSp modNotesTx">
        <pc:chgData name="Chris Arceneaux" userId="603ff86a-50a6-4408-971b-92904a757af6" providerId="ADAL" clId="{0BE111AC-8A9D-5542-AF87-BB3D1E32312E}" dt="2018-07-10T05:05:31.739" v="1209" actId="20577"/>
        <pc:sldMkLst>
          <pc:docMk/>
          <pc:sldMk cId="2829653471" sldId="258"/>
        </pc:sldMkLst>
        <pc:spChg chg="del">
          <ac:chgData name="Chris Arceneaux" userId="603ff86a-50a6-4408-971b-92904a757af6" providerId="ADAL" clId="{0BE111AC-8A9D-5542-AF87-BB3D1E32312E}" dt="2018-07-10T04:16:49.268" v="193" actId="478"/>
          <ac:spMkLst>
            <pc:docMk/>
            <pc:sldMk cId="2829653471" sldId="258"/>
            <ac:spMk id="2" creationId="{51EE379F-4CC5-A44A-B387-FD3AC0E19652}"/>
          </ac:spMkLst>
        </pc:spChg>
        <pc:spChg chg="mod">
          <ac:chgData name="Chris Arceneaux" userId="603ff86a-50a6-4408-971b-92904a757af6" providerId="ADAL" clId="{0BE111AC-8A9D-5542-AF87-BB3D1E32312E}" dt="2018-07-10T04:50:56.225" v="1017" actId="20577"/>
          <ac:spMkLst>
            <pc:docMk/>
            <pc:sldMk cId="2829653471" sldId="258"/>
            <ac:spMk id="3" creationId="{AE357619-38BD-B349-987C-E574C05685D0}"/>
          </ac:spMkLst>
        </pc:spChg>
        <pc:spChg chg="add del mod">
          <ac:chgData name="Chris Arceneaux" userId="603ff86a-50a6-4408-971b-92904a757af6" providerId="ADAL" clId="{0BE111AC-8A9D-5542-AF87-BB3D1E32312E}" dt="2018-07-10T04:16:51.772" v="194" actId="478"/>
          <ac:spMkLst>
            <pc:docMk/>
            <pc:sldMk cId="2829653471" sldId="258"/>
            <ac:spMk id="5" creationId="{9438D7D9-C8BD-964B-AB87-3172EA7DA983}"/>
          </ac:spMkLst>
        </pc:spChg>
        <pc:picChg chg="add mod">
          <ac:chgData name="Chris Arceneaux" userId="603ff86a-50a6-4408-971b-92904a757af6" providerId="ADAL" clId="{0BE111AC-8A9D-5542-AF87-BB3D1E32312E}" dt="2018-07-10T04:22:42.151" v="283" actId="1036"/>
          <ac:picMkLst>
            <pc:docMk/>
            <pc:sldMk cId="2829653471" sldId="258"/>
            <ac:picMk id="7" creationId="{BA3C32B2-06CF-3143-9F77-21A5F7B5B8DE}"/>
          </ac:picMkLst>
        </pc:picChg>
        <pc:picChg chg="add mod">
          <ac:chgData name="Chris Arceneaux" userId="603ff86a-50a6-4408-971b-92904a757af6" providerId="ADAL" clId="{0BE111AC-8A9D-5542-AF87-BB3D1E32312E}" dt="2018-07-10T04:17:40.240" v="249" actId="1076"/>
          <ac:picMkLst>
            <pc:docMk/>
            <pc:sldMk cId="2829653471" sldId="258"/>
            <ac:picMk id="8" creationId="{A3C40AD8-95A0-3D48-BF61-C56CA8C11D1B}"/>
          </ac:picMkLst>
        </pc:picChg>
        <pc:picChg chg="add mod">
          <ac:chgData name="Chris Arceneaux" userId="603ff86a-50a6-4408-971b-92904a757af6" providerId="ADAL" clId="{0BE111AC-8A9D-5542-AF87-BB3D1E32312E}" dt="2018-07-10T04:17:52.269" v="251" actId="1076"/>
          <ac:picMkLst>
            <pc:docMk/>
            <pc:sldMk cId="2829653471" sldId="258"/>
            <ac:picMk id="9" creationId="{6B03FBD1-69D5-B340-B546-95709146CCC5}"/>
          </ac:picMkLst>
        </pc:picChg>
        <pc:picChg chg="add mod">
          <ac:chgData name="Chris Arceneaux" userId="603ff86a-50a6-4408-971b-92904a757af6" providerId="ADAL" clId="{0BE111AC-8A9D-5542-AF87-BB3D1E32312E}" dt="2018-07-10T04:22:15.844" v="275" actId="1076"/>
          <ac:picMkLst>
            <pc:docMk/>
            <pc:sldMk cId="2829653471" sldId="258"/>
            <ac:picMk id="10" creationId="{02B5770F-BA47-1043-8793-0A81BF9E10F5}"/>
          </ac:picMkLst>
        </pc:picChg>
        <pc:picChg chg="add mod">
          <ac:chgData name="Chris Arceneaux" userId="603ff86a-50a6-4408-971b-92904a757af6" providerId="ADAL" clId="{0BE111AC-8A9D-5542-AF87-BB3D1E32312E}" dt="2018-07-10T04:22:13.411" v="274" actId="14100"/>
          <ac:picMkLst>
            <pc:docMk/>
            <pc:sldMk cId="2829653471" sldId="258"/>
            <ac:picMk id="12" creationId="{FC4A9A39-FD4D-C14E-A78D-533AFB013B72}"/>
          </ac:picMkLst>
        </pc:picChg>
        <pc:picChg chg="add mod">
          <ac:chgData name="Chris Arceneaux" userId="603ff86a-50a6-4408-971b-92904a757af6" providerId="ADAL" clId="{0BE111AC-8A9D-5542-AF87-BB3D1E32312E}" dt="2018-07-10T04:50:53.416" v="1014" actId="1076"/>
          <ac:picMkLst>
            <pc:docMk/>
            <pc:sldMk cId="2829653471" sldId="258"/>
            <ac:picMk id="13" creationId="{29CA821C-053C-DE48-BE12-C26C613AAB3B}"/>
          </ac:picMkLst>
        </pc:picChg>
        <pc:picChg chg="del">
          <ac:chgData name="Chris Arceneaux" userId="603ff86a-50a6-4408-971b-92904a757af6" providerId="ADAL" clId="{0BE111AC-8A9D-5542-AF87-BB3D1E32312E}" dt="2018-07-10T04:18:01.210" v="252" actId="478"/>
          <ac:picMkLst>
            <pc:docMk/>
            <pc:sldMk cId="2829653471" sldId="258"/>
            <ac:picMk id="2050" creationId="{00000000-0000-0000-0000-000000000000}"/>
          </ac:picMkLst>
        </pc:picChg>
      </pc:sldChg>
      <pc:sldChg chg="addSp delSp modSp modNotesTx">
        <pc:chgData name="Chris Arceneaux" userId="603ff86a-50a6-4408-971b-92904a757af6" providerId="ADAL" clId="{0BE111AC-8A9D-5542-AF87-BB3D1E32312E}" dt="2018-07-10T05:05:39.505" v="1211" actId="20577"/>
        <pc:sldMkLst>
          <pc:docMk/>
          <pc:sldMk cId="3021864360" sldId="259"/>
        </pc:sldMkLst>
        <pc:spChg chg="mod">
          <ac:chgData name="Chris Arceneaux" userId="603ff86a-50a6-4408-971b-92904a757af6" providerId="ADAL" clId="{0BE111AC-8A9D-5542-AF87-BB3D1E32312E}" dt="2018-07-10T04:38:48.897" v="585" actId="20577"/>
          <ac:spMkLst>
            <pc:docMk/>
            <pc:sldMk cId="3021864360" sldId="259"/>
            <ac:spMk id="2" creationId="{B752492B-33AD-634F-9558-54FF0E8CD970}"/>
          </ac:spMkLst>
        </pc:spChg>
        <pc:spChg chg="mod">
          <ac:chgData name="Chris Arceneaux" userId="603ff86a-50a6-4408-971b-92904a757af6" providerId="ADAL" clId="{0BE111AC-8A9D-5542-AF87-BB3D1E32312E}" dt="2018-07-10T04:41:58.460" v="838" actId="313"/>
          <ac:spMkLst>
            <pc:docMk/>
            <pc:sldMk cId="3021864360" sldId="259"/>
            <ac:spMk id="3" creationId="{81E8B949-3CAA-D344-AABA-83A18D9E2EF7}"/>
          </ac:spMkLst>
        </pc:spChg>
        <pc:picChg chg="add mod">
          <ac:chgData name="Chris Arceneaux" userId="603ff86a-50a6-4408-971b-92904a757af6" providerId="ADAL" clId="{0BE111AC-8A9D-5542-AF87-BB3D1E32312E}" dt="2018-07-10T04:42:16.027" v="841" actId="1076"/>
          <ac:picMkLst>
            <pc:docMk/>
            <pc:sldMk cId="3021864360" sldId="259"/>
            <ac:picMk id="4" creationId="{A2716E70-EFA3-0643-8F81-49A8144DBE09}"/>
          </ac:picMkLst>
        </pc:picChg>
        <pc:picChg chg="add del mod">
          <ac:chgData name="Chris Arceneaux" userId="603ff86a-50a6-4408-971b-92904a757af6" providerId="ADAL" clId="{0BE111AC-8A9D-5542-AF87-BB3D1E32312E}" dt="2018-07-10T04:38:33.153" v="569" actId="478"/>
          <ac:picMkLst>
            <pc:docMk/>
            <pc:sldMk cId="3021864360" sldId="259"/>
            <ac:picMk id="5" creationId="{8BD678CE-1133-C641-983F-6F8187606438}"/>
          </ac:picMkLst>
        </pc:picChg>
        <pc:picChg chg="del">
          <ac:chgData name="Chris Arceneaux" userId="603ff86a-50a6-4408-971b-92904a757af6" providerId="ADAL" clId="{0BE111AC-8A9D-5542-AF87-BB3D1E32312E}" dt="2018-07-10T04:31:21.374" v="508"/>
          <ac:picMkLst>
            <pc:docMk/>
            <pc:sldMk cId="3021864360" sldId="259"/>
            <ac:picMk id="3076" creationId="{00000000-0000-0000-0000-000000000000}"/>
          </ac:picMkLst>
        </pc:picChg>
      </pc:sldChg>
      <pc:sldChg chg="delSp modSp modNotesTx">
        <pc:chgData name="Chris Arceneaux" userId="603ff86a-50a6-4408-971b-92904a757af6" providerId="ADAL" clId="{0BE111AC-8A9D-5542-AF87-BB3D1E32312E}" dt="2018-07-10T05:05:42.900" v="1212" actId="20577"/>
        <pc:sldMkLst>
          <pc:docMk/>
          <pc:sldMk cId="3172629860" sldId="260"/>
        </pc:sldMkLst>
        <pc:spChg chg="mod">
          <ac:chgData name="Chris Arceneaux" userId="603ff86a-50a6-4408-971b-92904a757af6" providerId="ADAL" clId="{0BE111AC-8A9D-5542-AF87-BB3D1E32312E}" dt="2018-07-10T04:42:45.175" v="858" actId="20577"/>
          <ac:spMkLst>
            <pc:docMk/>
            <pc:sldMk cId="3172629860" sldId="260"/>
            <ac:spMk id="2" creationId="{609D7F35-32C6-BD47-9126-1E63FC510407}"/>
          </ac:spMkLst>
        </pc:spChg>
        <pc:spChg chg="mod">
          <ac:chgData name="Chris Arceneaux" userId="603ff86a-50a6-4408-971b-92904a757af6" providerId="ADAL" clId="{0BE111AC-8A9D-5542-AF87-BB3D1E32312E}" dt="2018-07-10T04:44:24.961" v="933" actId="1076"/>
          <ac:spMkLst>
            <pc:docMk/>
            <pc:sldMk cId="3172629860" sldId="260"/>
            <ac:spMk id="3" creationId="{3D844F09-5E12-0A43-8BB3-6E490A297BBF}"/>
          </ac:spMkLst>
        </pc:spChg>
        <pc:picChg chg="del">
          <ac:chgData name="Chris Arceneaux" userId="603ff86a-50a6-4408-971b-92904a757af6" providerId="ADAL" clId="{0BE111AC-8A9D-5542-AF87-BB3D1E32312E}" dt="2018-07-10T04:42:48.974" v="859" actId="478"/>
          <ac:picMkLst>
            <pc:docMk/>
            <pc:sldMk cId="3172629860" sldId="260"/>
            <ac:picMk id="4" creationId="{00000000-0000-0000-0000-000000000000}"/>
          </ac:picMkLst>
        </pc:picChg>
      </pc:sldChg>
      <pc:sldChg chg="addSp delSp modSp">
        <pc:chgData name="Chris Arceneaux" userId="603ff86a-50a6-4408-971b-92904a757af6" providerId="ADAL" clId="{0BE111AC-8A9D-5542-AF87-BB3D1E32312E}" dt="2018-07-10T04:53:29.649" v="1046" actId="1076"/>
        <pc:sldMkLst>
          <pc:docMk/>
          <pc:sldMk cId="4073425196" sldId="263"/>
        </pc:sldMkLst>
        <pc:spChg chg="mod">
          <ac:chgData name="Chris Arceneaux" userId="603ff86a-50a6-4408-971b-92904a757af6" providerId="ADAL" clId="{0BE111AC-8A9D-5542-AF87-BB3D1E32312E}" dt="2018-07-10T04:51:17.023" v="1040" actId="20577"/>
          <ac:spMkLst>
            <pc:docMk/>
            <pc:sldMk cId="4073425196" sldId="263"/>
            <ac:spMk id="2" creationId="{00000000-0000-0000-0000-000000000000}"/>
          </ac:spMkLst>
        </pc:spChg>
        <pc:spChg chg="del">
          <ac:chgData name="Chris Arceneaux" userId="603ff86a-50a6-4408-971b-92904a757af6" providerId="ADAL" clId="{0BE111AC-8A9D-5542-AF87-BB3D1E32312E}" dt="2018-07-10T04:53:18.584" v="1041" actId="478"/>
          <ac:spMkLst>
            <pc:docMk/>
            <pc:sldMk cId="4073425196" sldId="263"/>
            <ac:spMk id="3" creationId="{00000000-0000-0000-0000-000000000000}"/>
          </ac:spMkLst>
        </pc:spChg>
        <pc:spChg chg="add del mod">
          <ac:chgData name="Chris Arceneaux" userId="603ff86a-50a6-4408-971b-92904a757af6" providerId="ADAL" clId="{0BE111AC-8A9D-5542-AF87-BB3D1E32312E}" dt="2018-07-10T04:53:19.594" v="1042" actId="478"/>
          <ac:spMkLst>
            <pc:docMk/>
            <pc:sldMk cId="4073425196" sldId="263"/>
            <ac:spMk id="5" creationId="{751AD424-F6CB-4545-8FE8-D31EF6DBFF83}"/>
          </ac:spMkLst>
        </pc:spChg>
        <pc:picChg chg="add mod">
          <ac:chgData name="Chris Arceneaux" userId="603ff86a-50a6-4408-971b-92904a757af6" providerId="ADAL" clId="{0BE111AC-8A9D-5542-AF87-BB3D1E32312E}" dt="2018-07-10T04:53:29.649" v="1046" actId="1076"/>
          <ac:picMkLst>
            <pc:docMk/>
            <pc:sldMk cId="4073425196" sldId="263"/>
            <ac:picMk id="6" creationId="{770AE1E4-DB06-254F-98EC-86B927902D44}"/>
          </ac:picMkLst>
        </pc:picChg>
        <pc:picChg chg="del">
          <ac:chgData name="Chris Arceneaux" userId="603ff86a-50a6-4408-971b-92904a757af6" providerId="ADAL" clId="{0BE111AC-8A9D-5542-AF87-BB3D1E32312E}" dt="2018-07-10T04:53:20.863" v="1043" actId="478"/>
          <ac:picMkLst>
            <pc:docMk/>
            <pc:sldMk cId="4073425196" sldId="263"/>
            <ac:picMk id="7170" creationId="{00000000-0000-0000-0000-000000000000}"/>
          </ac:picMkLst>
        </pc:picChg>
      </pc:sldChg>
      <pc:sldChg chg="delSp modSp add">
        <pc:chgData name="Chris Arceneaux" userId="603ff86a-50a6-4408-971b-92904a757af6" providerId="ADAL" clId="{0BE111AC-8A9D-5542-AF87-BB3D1E32312E}" dt="2018-07-10T04:06:47.095" v="182" actId="478"/>
        <pc:sldMkLst>
          <pc:docMk/>
          <pc:sldMk cId="1731840503" sldId="264"/>
        </pc:sldMkLst>
        <pc:picChg chg="del mod">
          <ac:chgData name="Chris Arceneaux" userId="603ff86a-50a6-4408-971b-92904a757af6" providerId="ADAL" clId="{0BE111AC-8A9D-5542-AF87-BB3D1E32312E}" dt="2018-07-10T04:06:47.095" v="182" actId="478"/>
          <ac:picMkLst>
            <pc:docMk/>
            <pc:sldMk cId="1731840503" sldId="264"/>
            <ac:picMk id="7" creationId="{2FFB7872-40BC-934E-9F84-5DF44E337009}"/>
          </ac:picMkLst>
        </pc:picChg>
      </pc:sldChg>
      <pc:sldChg chg="del">
        <pc:chgData name="Chris Arceneaux" userId="603ff86a-50a6-4408-971b-92904a757af6" providerId="ADAL" clId="{0BE111AC-8A9D-5542-AF87-BB3D1E32312E}" dt="2018-07-10T04:06:16.557" v="176" actId="2696"/>
        <pc:sldMkLst>
          <pc:docMk/>
          <pc:sldMk cId="2626792977" sldId="264"/>
        </pc:sldMkLst>
      </pc:sldChg>
      <pc:sldChg chg="del">
        <pc:chgData name="Chris Arceneaux" userId="603ff86a-50a6-4408-971b-92904a757af6" providerId="ADAL" clId="{0BE111AC-8A9D-5542-AF87-BB3D1E32312E}" dt="2018-07-10T04:16:37.994" v="191" actId="2696"/>
        <pc:sldMkLst>
          <pc:docMk/>
          <pc:sldMk cId="1731840503" sldId="265"/>
        </pc:sldMkLst>
      </pc:sldChg>
      <pc:sldChg chg="addSp delSp modSp add del ord">
        <pc:chgData name="Chris Arceneaux" userId="603ff86a-50a6-4408-971b-92904a757af6" providerId="ADAL" clId="{0BE111AC-8A9D-5542-AF87-BB3D1E32312E}" dt="2018-07-10T04:19:27.361" v="253" actId="2696"/>
        <pc:sldMkLst>
          <pc:docMk/>
          <pc:sldMk cId="1298477364" sldId="323"/>
        </pc:sldMkLst>
        <pc:spChg chg="add del mod">
          <ac:chgData name="Chris Arceneaux" userId="603ff86a-50a6-4408-971b-92904a757af6" providerId="ADAL" clId="{0BE111AC-8A9D-5542-AF87-BB3D1E32312E}" dt="2018-07-10T04:16:32.549" v="190"/>
          <ac:spMkLst>
            <pc:docMk/>
            <pc:sldMk cId="1298477364" sldId="323"/>
            <ac:spMk id="4" creationId="{4A4E8424-B558-2743-9355-855CF9BB5DA6}"/>
          </ac:spMkLst>
        </pc:spChg>
      </pc:sldChg>
      <pc:sldChg chg="addSp delSp modSp add modNotesTx">
        <pc:chgData name="Chris Arceneaux" userId="603ff86a-50a6-4408-971b-92904a757af6" providerId="ADAL" clId="{0BE111AC-8A9D-5542-AF87-BB3D1E32312E}" dt="2018-07-10T05:05:35.892" v="1210" actId="20577"/>
        <pc:sldMkLst>
          <pc:docMk/>
          <pc:sldMk cId="4110054469" sldId="324"/>
        </pc:sldMkLst>
        <pc:spChg chg="mod">
          <ac:chgData name="Chris Arceneaux" userId="603ff86a-50a6-4408-971b-92904a757af6" providerId="ADAL" clId="{0BE111AC-8A9D-5542-AF87-BB3D1E32312E}" dt="2018-07-10T04:32:18.865" v="538" actId="20577"/>
          <ac:spMkLst>
            <pc:docMk/>
            <pc:sldMk cId="4110054469" sldId="324"/>
            <ac:spMk id="2" creationId="{51EE379F-4CC5-A44A-B387-FD3AC0E19652}"/>
          </ac:spMkLst>
        </pc:spChg>
        <pc:spChg chg="mod">
          <ac:chgData name="Chris Arceneaux" userId="603ff86a-50a6-4408-971b-92904a757af6" providerId="ADAL" clId="{0BE111AC-8A9D-5542-AF87-BB3D1E32312E}" dt="2018-07-10T04:35:56.292" v="556" actId="14"/>
          <ac:spMkLst>
            <pc:docMk/>
            <pc:sldMk cId="4110054469" sldId="324"/>
            <ac:spMk id="3" creationId="{AE357619-38BD-B349-987C-E574C05685D0}"/>
          </ac:spMkLst>
        </pc:spChg>
        <pc:picChg chg="add del mod">
          <ac:chgData name="Chris Arceneaux" userId="603ff86a-50a6-4408-971b-92904a757af6" providerId="ADAL" clId="{0BE111AC-8A9D-5542-AF87-BB3D1E32312E}" dt="2018-07-10T04:31:45.162" v="512" actId="478"/>
          <ac:picMkLst>
            <pc:docMk/>
            <pc:sldMk cId="4110054469" sldId="324"/>
            <ac:picMk id="4" creationId="{07C43223-4AF5-4F42-96CF-22B7C0086F89}"/>
          </ac:picMkLst>
        </pc:picChg>
        <pc:picChg chg="add mod">
          <ac:chgData name="Chris Arceneaux" userId="603ff86a-50a6-4408-971b-92904a757af6" providerId="ADAL" clId="{0BE111AC-8A9D-5542-AF87-BB3D1E32312E}" dt="2018-07-10T04:37:11.854" v="566" actId="1076"/>
          <ac:picMkLst>
            <pc:docMk/>
            <pc:sldMk cId="4110054469" sldId="324"/>
            <ac:picMk id="5" creationId="{3AEC1CF6-02EF-CE40-A030-FFE00BD1245F}"/>
          </ac:picMkLst>
        </pc:picChg>
        <pc:picChg chg="add del mod modCrop">
          <ac:chgData name="Chris Arceneaux" userId="603ff86a-50a6-4408-971b-92904a757af6" providerId="ADAL" clId="{0BE111AC-8A9D-5542-AF87-BB3D1E32312E}" dt="2018-07-10T04:36:59.501" v="562" actId="478"/>
          <ac:picMkLst>
            <pc:docMk/>
            <pc:sldMk cId="4110054469" sldId="324"/>
            <ac:picMk id="6" creationId="{9F109B6B-B6A7-874D-9024-A9EC42A0D15D}"/>
          </ac:picMkLst>
        </pc:picChg>
        <pc:picChg chg="del mod">
          <ac:chgData name="Chris Arceneaux" userId="603ff86a-50a6-4408-971b-92904a757af6" providerId="ADAL" clId="{0BE111AC-8A9D-5542-AF87-BB3D1E32312E}" dt="2018-07-10T04:31:14.425" v="505"/>
          <ac:picMkLst>
            <pc:docMk/>
            <pc:sldMk cId="4110054469" sldId="324"/>
            <ac:picMk id="2050" creationId="{00000000-0000-0000-0000-000000000000}"/>
          </ac:picMkLst>
        </pc:picChg>
      </pc:sldChg>
      <pc:sldChg chg="addSp delSp modSp add ord modAnim modNotesTx">
        <pc:chgData name="Chris Arceneaux" userId="603ff86a-50a6-4408-971b-92904a757af6" providerId="ADAL" clId="{0BE111AC-8A9D-5542-AF87-BB3D1E32312E}" dt="2018-07-10T05:05:15.244" v="1208" actId="20577"/>
        <pc:sldMkLst>
          <pc:docMk/>
          <pc:sldMk cId="2174881962" sldId="325"/>
        </pc:sldMkLst>
        <pc:spChg chg="del mod">
          <ac:chgData name="Chris Arceneaux" userId="603ff86a-50a6-4408-971b-92904a757af6" providerId="ADAL" clId="{0BE111AC-8A9D-5542-AF87-BB3D1E32312E}" dt="2018-07-10T04:47:55.348" v="966" actId="478"/>
          <ac:spMkLst>
            <pc:docMk/>
            <pc:sldMk cId="2174881962" sldId="325"/>
            <ac:spMk id="2" creationId="{609D7F35-32C6-BD47-9126-1E63FC510407}"/>
          </ac:spMkLst>
        </pc:spChg>
        <pc:spChg chg="del">
          <ac:chgData name="Chris Arceneaux" userId="603ff86a-50a6-4408-971b-92904a757af6" providerId="ADAL" clId="{0BE111AC-8A9D-5542-AF87-BB3D1E32312E}" dt="2018-07-10T04:47:20.767" v="961" actId="478"/>
          <ac:spMkLst>
            <pc:docMk/>
            <pc:sldMk cId="2174881962" sldId="325"/>
            <ac:spMk id="3" creationId="{3D844F09-5E12-0A43-8BB3-6E490A297BBF}"/>
          </ac:spMkLst>
        </pc:spChg>
        <pc:spChg chg="add del mod">
          <ac:chgData name="Chris Arceneaux" userId="603ff86a-50a6-4408-971b-92904a757af6" providerId="ADAL" clId="{0BE111AC-8A9D-5542-AF87-BB3D1E32312E}" dt="2018-07-10T04:47:24.675" v="963" actId="478"/>
          <ac:spMkLst>
            <pc:docMk/>
            <pc:sldMk cId="2174881962" sldId="325"/>
            <ac:spMk id="5" creationId="{953B4BF1-9959-9349-A775-1D840E8E96D0}"/>
          </ac:spMkLst>
        </pc:spChg>
        <pc:spChg chg="add del mod">
          <ac:chgData name="Chris Arceneaux" userId="603ff86a-50a6-4408-971b-92904a757af6" providerId="ADAL" clId="{0BE111AC-8A9D-5542-AF87-BB3D1E32312E}" dt="2018-07-10T04:47:57.905" v="967" actId="478"/>
          <ac:spMkLst>
            <pc:docMk/>
            <pc:sldMk cId="2174881962" sldId="325"/>
            <ac:spMk id="8" creationId="{0FCB6FA9-D67B-7544-B305-2FB49A1A8274}"/>
          </ac:spMkLst>
        </pc:spChg>
        <pc:picChg chg="add mod">
          <ac:chgData name="Chris Arceneaux" userId="603ff86a-50a6-4408-971b-92904a757af6" providerId="ADAL" clId="{0BE111AC-8A9D-5542-AF87-BB3D1E32312E}" dt="2018-07-10T04:48:01.124" v="969" actId="1076"/>
          <ac:picMkLst>
            <pc:docMk/>
            <pc:sldMk cId="2174881962" sldId="325"/>
            <ac:picMk id="6" creationId="{E9521E19-D355-6846-B06A-88232CA205BE}"/>
          </ac:picMkLst>
        </pc:picChg>
      </pc:sldChg>
      <pc:sldChg chg="modSp add">
        <pc:chgData name="Chris Arceneaux" userId="603ff86a-50a6-4408-971b-92904a757af6" providerId="ADAL" clId="{0BE111AC-8A9D-5542-AF87-BB3D1E32312E}" dt="2018-07-10T04:49:09.056" v="992" actId="20577"/>
        <pc:sldMkLst>
          <pc:docMk/>
          <pc:sldMk cId="3906070747" sldId="326"/>
        </pc:sldMkLst>
        <pc:spChg chg="mod">
          <ac:chgData name="Chris Arceneaux" userId="603ff86a-50a6-4408-971b-92904a757af6" providerId="ADAL" clId="{0BE111AC-8A9D-5542-AF87-BB3D1E32312E}" dt="2018-07-10T04:48:48.880" v="975" actId="20577"/>
          <ac:spMkLst>
            <pc:docMk/>
            <pc:sldMk cId="3906070747" sldId="326"/>
            <ac:spMk id="2" creationId="{609D7F35-32C6-BD47-9126-1E63FC510407}"/>
          </ac:spMkLst>
        </pc:spChg>
        <pc:spChg chg="mod">
          <ac:chgData name="Chris Arceneaux" userId="603ff86a-50a6-4408-971b-92904a757af6" providerId="ADAL" clId="{0BE111AC-8A9D-5542-AF87-BB3D1E32312E}" dt="2018-07-10T04:49:09.056" v="992" actId="20577"/>
          <ac:spMkLst>
            <pc:docMk/>
            <pc:sldMk cId="3906070747" sldId="326"/>
            <ac:spMk id="3" creationId="{3D844F09-5E12-0A43-8BB3-6E490A297BBF}"/>
          </ac:spMkLst>
        </pc:spChg>
      </pc:sldChg>
      <pc:sldChg chg="addSp modSp add ord">
        <pc:chgData name="Chris Arceneaux" userId="603ff86a-50a6-4408-971b-92904a757af6" providerId="ADAL" clId="{0BE111AC-8A9D-5542-AF87-BB3D1E32312E}" dt="2018-07-10T05:00:22.636" v="1202" actId="20577"/>
        <pc:sldMkLst>
          <pc:docMk/>
          <pc:sldMk cId="972842331" sldId="327"/>
        </pc:sldMkLst>
        <pc:spChg chg="mod">
          <ac:chgData name="Chris Arceneaux" userId="603ff86a-50a6-4408-971b-92904a757af6" providerId="ADAL" clId="{0BE111AC-8A9D-5542-AF87-BB3D1E32312E}" dt="2018-07-10T04:54:12.123" v="1063" actId="20577"/>
          <ac:spMkLst>
            <pc:docMk/>
            <pc:sldMk cId="972842331" sldId="327"/>
            <ac:spMk id="2" creationId="{609D7F35-32C6-BD47-9126-1E63FC510407}"/>
          </ac:spMkLst>
        </pc:spChg>
        <pc:spChg chg="mod">
          <ac:chgData name="Chris Arceneaux" userId="603ff86a-50a6-4408-971b-92904a757af6" providerId="ADAL" clId="{0BE111AC-8A9D-5542-AF87-BB3D1E32312E}" dt="2018-07-10T04:58:08.895" v="1140" actId="20577"/>
          <ac:spMkLst>
            <pc:docMk/>
            <pc:sldMk cId="972842331" sldId="327"/>
            <ac:spMk id="3" creationId="{3D844F09-5E12-0A43-8BB3-6E490A297BBF}"/>
          </ac:spMkLst>
        </pc:spChg>
        <pc:spChg chg="add mod">
          <ac:chgData name="Chris Arceneaux" userId="603ff86a-50a6-4408-971b-92904a757af6" providerId="ADAL" clId="{0BE111AC-8A9D-5542-AF87-BB3D1E32312E}" dt="2018-07-10T05:00:22.636" v="1202" actId="20577"/>
          <ac:spMkLst>
            <pc:docMk/>
            <pc:sldMk cId="972842331" sldId="327"/>
            <ac:spMk id="4" creationId="{06EB78A1-83BA-244A-9157-BFD0518C2C9E}"/>
          </ac:spMkLst>
        </pc:spChg>
      </pc:sldChg>
      <pc:sldMasterChg chg="delSldLayout">
        <pc:chgData name="Chris Arceneaux" userId="603ff86a-50a6-4408-971b-92904a757af6" providerId="ADAL" clId="{0BE111AC-8A9D-5542-AF87-BB3D1E32312E}" dt="2018-07-10T04:19:27.363" v="254" actId="2696"/>
        <pc:sldMasterMkLst>
          <pc:docMk/>
          <pc:sldMasterMk cId="2572738139" sldId="2147483648"/>
        </pc:sldMasterMkLst>
        <pc:sldLayoutChg chg="del">
          <pc:chgData name="Chris Arceneaux" userId="603ff86a-50a6-4408-971b-92904a757af6" providerId="ADAL" clId="{0BE111AC-8A9D-5542-AF87-BB3D1E32312E}" dt="2018-07-10T04:19:27.363" v="254" actId="2696"/>
          <pc:sldLayoutMkLst>
            <pc:docMk/>
            <pc:sldMasterMk cId="2572738139" sldId="2147483648"/>
            <pc:sldLayoutMk cId="377232787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29141-E158-4794-AA37-0C840B5B4C8F}" type="datetimeFigureOut">
              <a:rPr lang="en-US" smtClean="0"/>
              <a:t>7/9/18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FC0B8-CEC9-438E-BF14-2607621A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4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2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0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7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2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FC0B8-CEC9-438E-BF14-2607621A2C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2347-F7DE-8043-970D-250E1A820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4CB9A-B12B-AD43-A303-94A9A64A2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EDAE8-EB1A-E84E-BDF1-5C97B14C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1535D-A758-0B48-8075-AF224897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EA7B9-4A6C-5848-AA4C-E036F0D6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5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C59C-7E82-784C-9BC4-3241F10E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5F37A-65AE-C44A-B18E-B85E7CA4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D1593-DBA5-7540-87E0-9905A095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7A33F-160F-6F42-8BA1-9A5B7B48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0AE06-2652-174F-8081-7F567A3E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E2CB0-27B4-3241-A278-059F75E9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B42B5-3280-0D43-BF1E-192F29777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C9D5-AADE-8343-B2E7-6B195595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2AF3F-CEAF-B446-BC7C-4F8EE4D0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8C16E-4329-E143-B985-C739CE92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30E68-6A2F-9B44-989F-1E7DD05A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47705-49B5-EB45-B487-BE3EA0C34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877DF-B69F-3042-AA6D-14277BB5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542B3-B7F8-8740-8659-4EEF60D4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9F066-51DD-7B4C-B182-A0CB9C88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2692-27D9-A241-9C7E-13A143CF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01E79-08F0-3945-BBB8-B3A9F5027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E880C-DA36-574D-8F06-2305E727F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A219-45CF-4642-9E55-BE6A76BB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E9592-5D6A-144C-8E9E-EEB9010C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D82-64EA-F844-BED0-0120FEC4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73A2D-4123-974E-BDF6-71E528EE5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B99D9-3B0F-FB4B-89E4-4F744C482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42526-3BC2-C847-89FC-ACA6E156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BF3C2-DB92-CC45-9C1D-5E234731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602B5-C19A-5547-9CC0-DCA8AFD8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6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AE4D-AEDF-7C48-AEC7-E627A749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A1D6C-81A5-B946-BCA3-90E7CCF4A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1DB17-924A-C84B-A46C-80A427002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ADF2E-4E2D-A444-9C24-452DE6273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DA19B-CC98-5B42-A410-05F3E6369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4E968-7885-B242-AA55-8AF82F2A4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4A582C-060A-E44A-AA52-2F52BA7A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4D3C4-BBC8-9844-9A61-9DAD9920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0D8D-D678-CE44-86EE-7AA7C9A9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EC521-714D-C443-8AE1-D58EB2A5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7DAB6-2BA3-5B47-B059-02C3AC6F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1AF81-47B7-E947-B690-66F3D61A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E75B8-3515-BB4C-8A72-4BC0444E6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90BC8-54E9-CA4E-B1F9-D18E86AC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D358-1FC5-D045-8567-D41E248A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6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411D-1BA6-0A4A-AC9D-63B2BAE0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10F7E-067D-2440-9DB7-23BA87B2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2970-39D4-CE40-BBEA-3AA887BB8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A3F8-57A3-3E4E-B23E-47156B69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CC027-A15D-0C41-B438-8DBEFA73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302A-B63E-434C-8E32-75E04EF8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E248-D5CC-4841-B750-A6A86738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98707-8ED2-B54C-A1E6-6A213235F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CE136-1A48-A445-9D6C-E03EE574B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6FD11-76E6-7044-93BA-3657F18B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CA4FE-262E-0047-8568-B1CE62DA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5C921-46CB-6C49-9347-4C636FFA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777F0-1D74-0242-B62E-FB502BA1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2A6DB-B8AA-834F-A4DC-A8944F15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4EC33-E048-194A-92AB-D05FBE483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1C09-9A99-8140-8D50-DF0BE55F348C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E50B8-9D0E-2A42-8798-0BF6E8E0C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015BB-2453-6846-8389-092326FC1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DFC1-CBD7-2C40-BBDA-F6778CB7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.vmware.com/samples" TargetMode="External"/><Relationship Id="rId3" Type="http://schemas.openxmlformats.org/officeDocument/2006/relationships/hyperlink" Target="https://docs.vmware.com/en/vRealize-Orchestrator/7.3/vrealize-orchestrator-73-developers-guide.pdf" TargetMode="External"/><Relationship Id="rId7" Type="http://schemas.openxmlformats.org/officeDocument/2006/relationships/hyperlink" Target="https://code.vmware.com/samples?categories=Sample&amp;tags=vRealize%20Orchestrato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rketplace.vmware.com/vsx/?product=3511,1889,1894,1895,1896,1892,1893" TargetMode="External"/><Relationship Id="rId5" Type="http://schemas.openxmlformats.org/officeDocument/2006/relationships/hyperlink" Target="https://www.vcoteam.info/" TargetMode="External"/><Relationship Id="rId4" Type="http://schemas.openxmlformats.org/officeDocument/2006/relationships/hyperlink" Target="https://docs.vmware.com/en/vRealize-Automation/7.3/vrealize_orchestrator_coding_design_guide.pdf" TargetMode="External"/><Relationship Id="rId9" Type="http://schemas.openxmlformats.org/officeDocument/2006/relationships/hyperlink" Target="https://communities.vmware.com/community/vmtn/vrealize/orchestrato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60BA-AA6C-4541-A8BB-D025F722A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41" y="0"/>
            <a:ext cx="11858625" cy="2387600"/>
          </a:xfrm>
        </p:spPr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Simplifying vSphere Automation</a:t>
            </a:r>
            <a:br>
              <a:rPr lang="en-US" dirty="0">
                <a:latin typeface="+mn-lt"/>
                <a:cs typeface="Arial" panose="020B0604020202020204" pitchFamily="34" charset="0"/>
              </a:rPr>
            </a:br>
            <a:r>
              <a:rPr lang="en-US" dirty="0">
                <a:latin typeface="+mn-lt"/>
                <a:cs typeface="Arial" panose="020B0604020202020204" pitchFamily="34" charset="0"/>
              </a:rPr>
              <a:t>with vRealize Orchestrator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165D2-A2E2-464F-8D91-27DAF15B6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60" y="2498893"/>
            <a:ext cx="7621588" cy="37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0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7F35-32C6-BD47-9126-1E63FC51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4F09-5E12-0A43-8BB3-6E490A29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2"/>
            <a:ext cx="10515600" cy="5360988"/>
          </a:xfrm>
        </p:spPr>
        <p:txBody>
          <a:bodyPr/>
          <a:lstStyle/>
          <a:p>
            <a:r>
              <a:rPr lang="en-US" dirty="0">
                <a:hlinkClick r:id="rId3"/>
              </a:rPr>
              <a:t>Developing with VMware vRealize Orchestrator</a:t>
            </a:r>
            <a:endParaRPr lang="en-US" dirty="0"/>
          </a:p>
          <a:p>
            <a:r>
              <a:rPr lang="en-US" dirty="0">
                <a:hlinkClick r:id="rId4"/>
              </a:rPr>
              <a:t>vRO Coding Design Guide</a:t>
            </a:r>
            <a:endParaRPr lang="en-US" dirty="0"/>
          </a:p>
          <a:p>
            <a:r>
              <a:rPr lang="en-US" dirty="0"/>
              <a:t>vRO Community Plug-Ins</a:t>
            </a:r>
          </a:p>
          <a:p>
            <a:pPr lvl="1"/>
            <a:r>
              <a:rPr lang="en-US" dirty="0">
                <a:hlinkClick r:id="rId5"/>
              </a:rPr>
              <a:t>https://www.vcoteam.info</a:t>
            </a:r>
            <a:endParaRPr lang="en-US" dirty="0"/>
          </a:p>
          <a:p>
            <a:r>
              <a:rPr lang="en-US" dirty="0">
                <a:hlinkClick r:id="rId6"/>
              </a:rPr>
              <a:t>VMware Solution Exchange for vRO</a:t>
            </a:r>
            <a:endParaRPr lang="en-US" dirty="0"/>
          </a:p>
          <a:p>
            <a:r>
              <a:rPr lang="en-US" dirty="0">
                <a:hlinkClick r:id="rId7"/>
              </a:rPr>
              <a:t>VMware Code for vRO</a:t>
            </a:r>
            <a:endParaRPr lang="en-US" dirty="0"/>
          </a:p>
          <a:p>
            <a:r>
              <a:rPr lang="en-US" dirty="0"/>
              <a:t>VMware Code Sample Exchange - </a:t>
            </a:r>
            <a:r>
              <a:rPr lang="en-US" dirty="0">
                <a:hlinkClick r:id="rId8"/>
              </a:rPr>
              <a:t>https://code.vmware.com/samples</a:t>
            </a:r>
            <a:endParaRPr lang="en-US" dirty="0"/>
          </a:p>
          <a:p>
            <a:r>
              <a:rPr lang="en-US" dirty="0">
                <a:hlinkClick r:id="rId9"/>
              </a:rPr>
              <a:t>VMware Community Forums for vRO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B78A1-83BA-244A-9157-BFD0518C2C9E}"/>
              </a:ext>
            </a:extLst>
          </p:cNvPr>
          <p:cNvSpPr txBox="1"/>
          <p:nvPr/>
        </p:nvSpPr>
        <p:spPr>
          <a:xfrm>
            <a:off x="838200" y="5643563"/>
            <a:ext cx="10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Slides available at: </a:t>
            </a:r>
            <a:r>
              <a:rPr lang="en-US" sz="4400" b="1" u="sng" dirty="0">
                <a:solidFill>
                  <a:schemeClr val="accent1"/>
                </a:solidFill>
              </a:rPr>
              <a:t>http://</a:t>
            </a:r>
            <a:r>
              <a:rPr lang="en-US" sz="4400" b="1" u="sng" dirty="0" err="1">
                <a:solidFill>
                  <a:schemeClr val="accent1"/>
                </a:solidFill>
              </a:rPr>
              <a:t>arsano.ninja</a:t>
            </a:r>
            <a:endParaRPr lang="en-US" sz="44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4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7619-38BD-B349-987C-E574C0568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974" y="1196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Chris Arceneaux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Automation Engineer at SIS</a:t>
            </a:r>
          </a:p>
          <a:p>
            <a:pPr marL="0" indent="0">
              <a:buNone/>
            </a:pPr>
            <a:r>
              <a:rPr lang="en-US" dirty="0" err="1">
                <a:cs typeface="Calibri"/>
              </a:rPr>
              <a:t>carceneaux@thinksis.com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cs typeface="Calibri"/>
              </a:rPr>
              <a:t>     @</a:t>
            </a:r>
            <a:r>
              <a:rPr lang="en-US" dirty="0" err="1">
                <a:cs typeface="Calibri"/>
              </a:rPr>
              <a:t>chris_arceneaux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/>
              <a:t>Blog: </a:t>
            </a:r>
            <a:r>
              <a:rPr lang="en-US" dirty="0" err="1"/>
              <a:t>arsano.ninja</a:t>
            </a:r>
            <a:endParaRPr lang="en-US" dirty="0"/>
          </a:p>
          <a:p>
            <a:pPr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C32B2-06CF-3143-9F77-21A5F7B5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74" y="2730070"/>
            <a:ext cx="446214" cy="446214"/>
          </a:xfrm>
          <a:prstGeom prst="rect">
            <a:avLst/>
          </a:prstGeom>
        </p:spPr>
      </p:pic>
      <p:pic>
        <p:nvPicPr>
          <p:cNvPr id="8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3C40AD8-95A0-3D48-BF61-C56CA8C1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74" y="4413080"/>
            <a:ext cx="1735578" cy="1898820"/>
          </a:xfrm>
          <a:prstGeom prst="rect">
            <a:avLst/>
          </a:prstGeom>
        </p:spPr>
      </p:pic>
      <p:pic>
        <p:nvPicPr>
          <p:cNvPr id="9" name="Picture 17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6B03FBD1-69D5-B340-B546-95709146C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952" y="4413080"/>
            <a:ext cx="2105725" cy="1913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5770F-BA47-1043-8793-0A81BF9E1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3818457"/>
            <a:ext cx="1697100" cy="856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A9A39-FD4D-C14E-A78D-533AFB013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4980128"/>
            <a:ext cx="1697100" cy="1346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CA821C-053C-DE48-BE12-C26C613AA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025" y="1196574"/>
            <a:ext cx="40259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E379F-4CC5-A44A-B387-FD3AC0E1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vRealize Orchestrator (vRO)?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7619-38BD-B349-987C-E574C0568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VMware’s Orchestration and Extensibility Engine</a:t>
            </a:r>
          </a:p>
          <a:p>
            <a:r>
              <a:rPr lang="en-US" dirty="0"/>
              <a:t>Quickly and easily design and deploy scalable workflows to automate complex IT processes.</a:t>
            </a:r>
          </a:p>
          <a:p>
            <a:r>
              <a:rPr lang="en-US" dirty="0"/>
              <a:t>Create your own workflows, or leverage generic plug-ins based on SOAP, REST operations and PowerShell scripts.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C1CF6-02EF-CE40-A030-FFE00BD1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849" y="338137"/>
            <a:ext cx="1352551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5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492B-33AD-634F-9558-54FF0E8C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vRO 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8B949-3CAA-D344-AABA-83A18D9E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r>
              <a:rPr lang="en-US" dirty="0"/>
              <a:t>It’s “FREE”!!!</a:t>
            </a:r>
          </a:p>
          <a:p>
            <a:r>
              <a:rPr lang="en-US" dirty="0"/>
              <a:t>Full vRO</a:t>
            </a:r>
          </a:p>
          <a:p>
            <a:pPr lvl="1"/>
            <a:r>
              <a:rPr lang="en-US" dirty="0" err="1"/>
              <a:t>vCenter</a:t>
            </a:r>
            <a:r>
              <a:rPr lang="en-US" dirty="0"/>
              <a:t> Standard and above</a:t>
            </a:r>
          </a:p>
          <a:p>
            <a:r>
              <a:rPr lang="en-US" dirty="0"/>
              <a:t>vRO Player (Read-Only)</a:t>
            </a:r>
          </a:p>
          <a:p>
            <a:pPr lvl="1"/>
            <a:r>
              <a:rPr lang="en-US" dirty="0" err="1"/>
              <a:t>vCenter</a:t>
            </a:r>
            <a:r>
              <a:rPr lang="en-US" dirty="0"/>
              <a:t> Foundation</a:t>
            </a:r>
          </a:p>
          <a:p>
            <a:pPr lvl="1"/>
            <a:r>
              <a:rPr lang="en-US" dirty="0" err="1"/>
              <a:t>vCenter</a:t>
            </a:r>
            <a:r>
              <a:rPr lang="en-US" dirty="0"/>
              <a:t> Essentials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16E70-EFA3-0643-8F81-49A8144DB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1156494"/>
            <a:ext cx="5802537" cy="43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6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7F35-32C6-BD47-9126-1E63FC51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vRO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4F09-5E12-0A43-8BB3-6E490A29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2"/>
            <a:ext cx="10515600" cy="5360988"/>
          </a:xfrm>
        </p:spPr>
        <p:txBody>
          <a:bodyPr/>
          <a:lstStyle/>
          <a:p>
            <a:r>
              <a:rPr lang="en-US" dirty="0"/>
              <a:t>GUI Workflows</a:t>
            </a:r>
          </a:p>
          <a:p>
            <a:r>
              <a:rPr lang="en-US" dirty="0"/>
              <a:t>Automated Generation of Documentation</a:t>
            </a:r>
          </a:p>
          <a:p>
            <a:r>
              <a:rPr lang="en-US" dirty="0"/>
              <a:t>Built-In Plugins</a:t>
            </a:r>
          </a:p>
          <a:p>
            <a:pPr lvl="1"/>
            <a:r>
              <a:rPr lang="en-US" dirty="0" err="1"/>
              <a:t>vCenter</a:t>
            </a:r>
            <a:endParaRPr lang="en-US" dirty="0"/>
          </a:p>
          <a:p>
            <a:pPr lvl="1"/>
            <a:r>
              <a:rPr lang="en-US" dirty="0"/>
              <a:t>NSX</a:t>
            </a:r>
          </a:p>
          <a:p>
            <a:pPr lvl="1"/>
            <a:r>
              <a:rPr lang="en-US" dirty="0"/>
              <a:t>SQL</a:t>
            </a:r>
          </a:p>
          <a:p>
            <a:pPr lvl="1"/>
            <a:r>
              <a:rPr lang="en-US" dirty="0"/>
              <a:t>Puppet</a:t>
            </a:r>
          </a:p>
          <a:p>
            <a:pPr lvl="1"/>
            <a:r>
              <a:rPr lang="en-US" dirty="0"/>
              <a:t>PowerShell Host Support (</a:t>
            </a:r>
            <a:r>
              <a:rPr lang="en-US" dirty="0" err="1"/>
              <a:t>winrm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Linux Host Support (</a:t>
            </a:r>
            <a:r>
              <a:rPr lang="en-US" dirty="0" err="1"/>
              <a:t>ssh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Much more</a:t>
            </a:r>
          </a:p>
          <a:p>
            <a:r>
              <a:rPr lang="en-US" dirty="0"/>
              <a:t>REST API Support</a:t>
            </a:r>
          </a:p>
          <a:p>
            <a:r>
              <a:rPr lang="en-US" dirty="0"/>
              <a:t>HA Support (Clustering)</a:t>
            </a:r>
          </a:p>
        </p:txBody>
      </p:sp>
    </p:spTree>
    <p:extLst>
      <p:ext uri="{BB962C8B-B14F-4D97-AF65-F5344CB8AC3E}">
        <p14:creationId xmlns:p14="http://schemas.microsoft.com/office/powerpoint/2010/main" val="317262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eam-innovation-demo.mp4">
            <a:hlinkClick r:id="" action="ppaction://media"/>
            <a:extLst>
              <a:ext uri="{FF2B5EF4-FFF2-40B4-BE49-F238E27FC236}">
                <a16:creationId xmlns:a16="http://schemas.microsoft.com/office/drawing/2014/main" id="{E9521E19-D355-6846-B06A-88232CA20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7F35-32C6-BD47-9126-1E63FC51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 of vRO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4F09-5E12-0A43-8BB3-6E490A29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2"/>
            <a:ext cx="10515600" cy="5360988"/>
          </a:xfrm>
        </p:spPr>
        <p:txBody>
          <a:bodyPr/>
          <a:lstStyle/>
          <a:p>
            <a:r>
              <a:rPr lang="en-US" dirty="0"/>
              <a:t>No git support</a:t>
            </a:r>
          </a:p>
          <a:p>
            <a:r>
              <a:rPr lang="en-US" dirty="0"/>
              <a:t>Limited Jenkins support</a:t>
            </a:r>
          </a:p>
          <a:p>
            <a:r>
              <a:rPr lang="en-US" dirty="0"/>
              <a:t>Limited CI/CD pipeline support</a:t>
            </a:r>
          </a:p>
          <a:p>
            <a:r>
              <a:rPr lang="en-US" dirty="0"/>
              <a:t>Integration with vSphere Web Client (depends)</a:t>
            </a:r>
          </a:p>
        </p:txBody>
      </p:sp>
    </p:spTree>
    <p:extLst>
      <p:ext uri="{BB962C8B-B14F-4D97-AF65-F5344CB8AC3E}">
        <p14:creationId xmlns:p14="http://schemas.microsoft.com/office/powerpoint/2010/main" val="390607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vRO right for you?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AE1E4-DB06-254F-98EC-86B92790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451" y="1690688"/>
            <a:ext cx="7427097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2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ques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500" b="15414"/>
          <a:stretch/>
        </p:blipFill>
        <p:spPr bwMode="auto">
          <a:xfrm>
            <a:off x="0" y="0"/>
            <a:ext cx="12252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26358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34738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214</Words>
  <Application>Microsoft Macintosh PowerPoint</Application>
  <PresentationFormat>Widescreen</PresentationFormat>
  <Paragraphs>55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Simplifying vSphere Automation with vRealize Orchestrator</vt:lpstr>
      <vt:lpstr>PowerPoint Presentation</vt:lpstr>
      <vt:lpstr>What is vRealize Orchestrator (vRO)?</vt:lpstr>
      <vt:lpstr>vRO Licensing</vt:lpstr>
      <vt:lpstr>Highlights of vRO</vt:lpstr>
      <vt:lpstr>PowerPoint Presentation</vt:lpstr>
      <vt:lpstr>Cons of vRO</vt:lpstr>
      <vt:lpstr>Is vRO right for you?</vt:lpstr>
      <vt:lpstr>Questions?</vt:lpstr>
      <vt:lpstr>Useful Links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PowerCLI</dc:title>
  <cp:lastModifiedBy>Chris Arceneaux</cp:lastModifiedBy>
  <cp:revision>22</cp:revision>
  <dcterms:modified xsi:type="dcterms:W3CDTF">2018-07-10T05:05:53Z</dcterms:modified>
</cp:coreProperties>
</file>